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7724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96AF"/>
    <a:srgbClr val="FEC420"/>
    <a:srgbClr val="D31044"/>
    <a:srgbClr val="99000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4" autoAdjust="0"/>
    <p:restoredTop sz="94660"/>
  </p:normalViewPr>
  <p:slideViewPr>
    <p:cSldViewPr snapToGrid="0">
      <p:cViewPr>
        <p:scale>
          <a:sx n="100" d="100"/>
          <a:sy n="100" d="100"/>
        </p:scale>
        <p:origin x="-654" y="280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2930" y="1646133"/>
            <a:ext cx="6606540" cy="3501813"/>
          </a:xfrm>
        </p:spPr>
        <p:txBody>
          <a:bodyPr anchor="b"/>
          <a:lstStyle>
            <a:lvl1pPr algn="ctr"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1550" y="5282989"/>
            <a:ext cx="5829300" cy="2428451"/>
          </a:xfrm>
        </p:spPr>
        <p:txBody>
          <a:bodyPr/>
          <a:lstStyle>
            <a:lvl1pPr marL="0" indent="0" algn="ctr">
              <a:buNone/>
              <a:defRPr sz="2040"/>
            </a:lvl1pPr>
            <a:lvl2pPr marL="388620" indent="0" algn="ctr">
              <a:buNone/>
              <a:defRPr sz="1700"/>
            </a:lvl2pPr>
            <a:lvl3pPr marL="777240" indent="0" algn="ctr">
              <a:buNone/>
              <a:defRPr sz="1530"/>
            </a:lvl3pPr>
            <a:lvl4pPr marL="1165860" indent="0" algn="ctr">
              <a:buNone/>
              <a:defRPr sz="1360"/>
            </a:lvl4pPr>
            <a:lvl5pPr marL="1554480" indent="0" algn="ctr">
              <a:buNone/>
              <a:defRPr sz="1360"/>
            </a:lvl5pPr>
            <a:lvl6pPr marL="1943100" indent="0" algn="ctr">
              <a:buNone/>
              <a:defRPr sz="1360"/>
            </a:lvl6pPr>
            <a:lvl7pPr marL="2331720" indent="0" algn="ctr">
              <a:buNone/>
              <a:defRPr sz="1360"/>
            </a:lvl7pPr>
            <a:lvl8pPr marL="2720340" indent="0" algn="ctr">
              <a:buNone/>
              <a:defRPr sz="1360"/>
            </a:lvl8pPr>
            <a:lvl9pPr marL="3108960" indent="0" algn="ctr">
              <a:buNone/>
              <a:defRPr sz="136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1901866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4201013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562124" y="535517"/>
            <a:ext cx="1675924" cy="85240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4353" y="535517"/>
            <a:ext cx="4930616" cy="85240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120810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3644076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05" y="2507618"/>
            <a:ext cx="6703695" cy="4184014"/>
          </a:xfrm>
        </p:spPr>
        <p:txBody>
          <a:bodyPr anchor="b"/>
          <a:lstStyle>
            <a:lvl1pPr>
              <a:defRPr sz="51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05" y="6731215"/>
            <a:ext cx="6703695" cy="2200274"/>
          </a:xfrm>
        </p:spPr>
        <p:txBody>
          <a:bodyPr/>
          <a:lstStyle>
            <a:lvl1pPr marL="0" indent="0">
              <a:buNone/>
              <a:defRPr sz="2040">
                <a:solidFill>
                  <a:schemeClr val="tx1"/>
                </a:solidFill>
              </a:defRPr>
            </a:lvl1pPr>
            <a:lvl2pPr marL="388620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 marL="777240" indent="0">
              <a:buNone/>
              <a:defRPr sz="1530">
                <a:solidFill>
                  <a:schemeClr val="tx1">
                    <a:tint val="75000"/>
                  </a:schemeClr>
                </a:solidFill>
              </a:defRPr>
            </a:lvl3pPr>
            <a:lvl4pPr marL="11658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4pPr>
            <a:lvl5pPr marL="155448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5pPr>
            <a:lvl6pPr marL="194310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6pPr>
            <a:lvl7pPr marL="233172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7pPr>
            <a:lvl8pPr marL="272034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8pPr>
            <a:lvl9pPr marL="3108960" indent="0">
              <a:buNone/>
              <a:defRPr sz="13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107326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4353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34778" y="2677584"/>
            <a:ext cx="3303270" cy="63819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38754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535519"/>
            <a:ext cx="6703695" cy="194415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5366" y="2465706"/>
            <a:ext cx="3288089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5366" y="3674110"/>
            <a:ext cx="3288089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34778" y="2465706"/>
            <a:ext cx="3304282" cy="1208404"/>
          </a:xfrm>
        </p:spPr>
        <p:txBody>
          <a:bodyPr anchor="b"/>
          <a:lstStyle>
            <a:lvl1pPr marL="0" indent="0">
              <a:buNone/>
              <a:defRPr sz="2040" b="1"/>
            </a:lvl1pPr>
            <a:lvl2pPr marL="388620" indent="0">
              <a:buNone/>
              <a:defRPr sz="1700" b="1"/>
            </a:lvl2pPr>
            <a:lvl3pPr marL="777240" indent="0">
              <a:buNone/>
              <a:defRPr sz="1530" b="1"/>
            </a:lvl3pPr>
            <a:lvl4pPr marL="1165860" indent="0">
              <a:buNone/>
              <a:defRPr sz="1360" b="1"/>
            </a:lvl4pPr>
            <a:lvl5pPr marL="1554480" indent="0">
              <a:buNone/>
              <a:defRPr sz="1360" b="1"/>
            </a:lvl5pPr>
            <a:lvl6pPr marL="1943100" indent="0">
              <a:buNone/>
              <a:defRPr sz="1360" b="1"/>
            </a:lvl6pPr>
            <a:lvl7pPr marL="2331720" indent="0">
              <a:buNone/>
              <a:defRPr sz="1360" b="1"/>
            </a:lvl7pPr>
            <a:lvl8pPr marL="2720340" indent="0">
              <a:buNone/>
              <a:defRPr sz="1360" b="1"/>
            </a:lvl8pPr>
            <a:lvl9pPr marL="3108960" indent="0">
              <a:buNone/>
              <a:defRPr sz="136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934778" y="3674110"/>
            <a:ext cx="3304282" cy="54040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1815767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2139683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3512881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4282" y="1448226"/>
            <a:ext cx="3934778" cy="7147983"/>
          </a:xfrm>
        </p:spPr>
        <p:txBody>
          <a:bodyPr/>
          <a:lstStyle>
            <a:lvl1pPr>
              <a:defRPr sz="2720"/>
            </a:lvl1pPr>
            <a:lvl2pPr>
              <a:defRPr sz="2380"/>
            </a:lvl2pPr>
            <a:lvl3pPr>
              <a:defRPr sz="204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207705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5365" y="670560"/>
            <a:ext cx="2506801" cy="2346960"/>
          </a:xfrm>
        </p:spPr>
        <p:txBody>
          <a:bodyPr anchor="b"/>
          <a:lstStyle>
            <a:lvl1pPr>
              <a:defRPr sz="272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04282" y="1448226"/>
            <a:ext cx="3934778" cy="7147983"/>
          </a:xfrm>
        </p:spPr>
        <p:txBody>
          <a:bodyPr anchor="t"/>
          <a:lstStyle>
            <a:lvl1pPr marL="0" indent="0">
              <a:buNone/>
              <a:defRPr sz="2720"/>
            </a:lvl1pPr>
            <a:lvl2pPr marL="388620" indent="0">
              <a:buNone/>
              <a:defRPr sz="2380"/>
            </a:lvl2pPr>
            <a:lvl3pPr marL="777240" indent="0">
              <a:buNone/>
              <a:defRPr sz="2040"/>
            </a:lvl3pPr>
            <a:lvl4pPr marL="1165860" indent="0">
              <a:buNone/>
              <a:defRPr sz="1700"/>
            </a:lvl4pPr>
            <a:lvl5pPr marL="1554480" indent="0">
              <a:buNone/>
              <a:defRPr sz="1700"/>
            </a:lvl5pPr>
            <a:lvl6pPr marL="1943100" indent="0">
              <a:buNone/>
              <a:defRPr sz="1700"/>
            </a:lvl6pPr>
            <a:lvl7pPr marL="2331720" indent="0">
              <a:buNone/>
              <a:defRPr sz="1700"/>
            </a:lvl7pPr>
            <a:lvl8pPr marL="2720340" indent="0">
              <a:buNone/>
              <a:defRPr sz="1700"/>
            </a:lvl8pPr>
            <a:lvl9pPr marL="3108960" indent="0">
              <a:buNone/>
              <a:defRPr sz="17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5365" y="3017520"/>
            <a:ext cx="2506801" cy="5590329"/>
          </a:xfrm>
        </p:spPr>
        <p:txBody>
          <a:bodyPr/>
          <a:lstStyle>
            <a:lvl1pPr marL="0" indent="0">
              <a:buNone/>
              <a:defRPr sz="1360"/>
            </a:lvl1pPr>
            <a:lvl2pPr marL="388620" indent="0">
              <a:buNone/>
              <a:defRPr sz="1190"/>
            </a:lvl2pPr>
            <a:lvl3pPr marL="777240" indent="0">
              <a:buNone/>
              <a:defRPr sz="1020"/>
            </a:lvl3pPr>
            <a:lvl4pPr marL="1165860" indent="0">
              <a:buNone/>
              <a:defRPr sz="850"/>
            </a:lvl4pPr>
            <a:lvl5pPr marL="1554480" indent="0">
              <a:buNone/>
              <a:defRPr sz="850"/>
            </a:lvl5pPr>
            <a:lvl6pPr marL="1943100" indent="0">
              <a:buNone/>
              <a:defRPr sz="850"/>
            </a:lvl6pPr>
            <a:lvl7pPr marL="2331720" indent="0">
              <a:buNone/>
              <a:defRPr sz="850"/>
            </a:lvl7pPr>
            <a:lvl8pPr marL="2720340" indent="0">
              <a:buNone/>
              <a:defRPr sz="850"/>
            </a:lvl8pPr>
            <a:lvl9pPr marL="3108960" indent="0">
              <a:buNone/>
              <a:defRPr sz="8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1756107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4353" y="535519"/>
            <a:ext cx="670369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4353" y="2677584"/>
            <a:ext cx="670369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4353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C28A7A-620F-4875-BCEA-11AB2283E875}" type="datetimeFigureOut">
              <a:rPr lang="en-CA" smtClean="0"/>
              <a:pPr/>
              <a:t>03/03/2014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4608" y="9322649"/>
            <a:ext cx="262318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489258" y="9322649"/>
            <a:ext cx="174879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9F805-C1F4-4399-B13D-18533EB36184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xmlns="" val="2646171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77240" rtl="0" eaLnBrk="1" latinLnBrk="0" hangingPunct="1">
        <a:lnSpc>
          <a:spcPct val="90000"/>
        </a:lnSpc>
        <a:spcBef>
          <a:spcPct val="0"/>
        </a:spcBef>
        <a:buNone/>
        <a:defRPr sz="37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4310" indent="-194310" algn="l" defTabSz="777240" rtl="0" eaLnBrk="1" latinLnBrk="0" hangingPunct="1">
        <a:lnSpc>
          <a:spcPct val="90000"/>
        </a:lnSpc>
        <a:spcBef>
          <a:spcPts val="850"/>
        </a:spcBef>
        <a:buFont typeface="Arial" panose="020B0604020202020204" pitchFamily="34" charset="0"/>
        <a:buChar char="•"/>
        <a:defRPr sz="2380" kern="1200">
          <a:solidFill>
            <a:schemeClr val="tx1"/>
          </a:solidFill>
          <a:latin typeface="+mn-lt"/>
          <a:ea typeface="+mn-ea"/>
          <a:cs typeface="+mn-cs"/>
        </a:defRPr>
      </a:lvl1pPr>
      <a:lvl2pPr marL="5829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+mn-lt"/>
          <a:ea typeface="+mn-ea"/>
          <a:cs typeface="+mn-cs"/>
        </a:defRPr>
      </a:lvl2pPr>
      <a:lvl3pPr marL="9715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601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74879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213741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52603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91465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303270" indent="-194310" algn="l" defTabSz="777240" rtl="0" eaLnBrk="1" latinLnBrk="0" hangingPunct="1">
        <a:lnSpc>
          <a:spcPct val="90000"/>
        </a:lnSpc>
        <a:spcBef>
          <a:spcPts val="425"/>
        </a:spcBef>
        <a:buFont typeface="Arial" panose="020B0604020202020204" pitchFamily="34" charset="0"/>
        <a:buChar char="•"/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1pPr>
      <a:lvl2pPr marL="3886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3pPr>
      <a:lvl4pPr marL="11658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5pPr>
      <a:lvl6pPr marL="194310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6pPr>
      <a:lvl7pPr marL="233172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7pPr>
      <a:lvl8pPr marL="272034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algn="l" defTabSz="777240" rtl="0" eaLnBrk="1" latinLnBrk="0" hangingPunct="1">
        <a:defRPr sz="15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jpeg"/><Relationship Id="rId10" Type="http://schemas.openxmlformats.org/officeDocument/2006/relationships/image" Target="../media/image8.png"/><Relationship Id="rId4" Type="http://schemas.openxmlformats.org/officeDocument/2006/relationships/image" Target="../media/image3.jpe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658653" y="9450573"/>
            <a:ext cx="1035417" cy="56972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57393" y="1026691"/>
            <a:ext cx="571500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Ontario Ecology, Ethology, and Evolution Colloquium</a:t>
            </a:r>
            <a:endParaRPr lang="en-CA" sz="3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9549" y="2871534"/>
            <a:ext cx="6745705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May 8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– 10</a:t>
            </a:r>
            <a:r>
              <a:rPr lang="en-CA" sz="2800" baseline="30000" dirty="0" smtClean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 at the University of Guelph</a:t>
            </a:r>
          </a:p>
          <a:p>
            <a:pPr algn="ctr"/>
            <a:r>
              <a:rPr lang="en-CA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Abstract submission closes April 7</a:t>
            </a:r>
          </a:p>
          <a:p>
            <a:pPr algn="ctr"/>
            <a:r>
              <a:rPr lang="en-CA" sz="2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Proposals and abstracts welcome from undergraduate &amp; graduate students, post-docs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0632" y="4674132"/>
            <a:ext cx="73512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Early registration: $70 for students &amp; post-docs, $100 for faculty</a:t>
            </a:r>
          </a:p>
          <a:p>
            <a:pPr algn="ctr"/>
            <a:r>
              <a:rPr lang="en-CA" sz="2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Register early and save!</a:t>
            </a:r>
            <a:endParaRPr lang="en-CA" sz="2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9548" y="6012943"/>
            <a:ext cx="674570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Visit our website for more information:</a:t>
            </a:r>
            <a:endParaRPr lang="en-CA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CA" sz="2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www.uoguelph.ca/oe3c2014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-4016" y="352931"/>
            <a:ext cx="7780016" cy="277828"/>
            <a:chOff x="-4016" y="429131"/>
            <a:chExt cx="7780016" cy="277828"/>
          </a:xfrm>
        </p:grpSpPr>
        <p:sp>
          <p:nvSpPr>
            <p:cNvPr id="11" name="Rectangle 10"/>
            <p:cNvSpPr/>
            <p:nvPr/>
          </p:nvSpPr>
          <p:spPr>
            <a:xfrm>
              <a:off x="0" y="616959"/>
              <a:ext cx="7776000" cy="90000"/>
            </a:xfrm>
            <a:prstGeom prst="rect">
              <a:avLst/>
            </a:prstGeom>
            <a:solidFill>
              <a:srgbClr val="7096A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-4016" y="429131"/>
              <a:ext cx="7772400" cy="180473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0" y="2572759"/>
            <a:ext cx="7776000" cy="90000"/>
          </a:xfrm>
          <a:prstGeom prst="rect">
            <a:avLst/>
          </a:prstGeom>
          <a:solidFill>
            <a:srgbClr val="7096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Rectangle 14"/>
          <p:cNvSpPr/>
          <p:nvPr/>
        </p:nvSpPr>
        <p:spPr>
          <a:xfrm>
            <a:off x="0" y="2661659"/>
            <a:ext cx="7776000" cy="9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48440" y="8244229"/>
            <a:ext cx="2412461" cy="1814171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560901" y="9083361"/>
            <a:ext cx="35868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College of Biological Science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Psychology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Animal &amp; Poultry Science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Office of Graduate Studies</a:t>
            </a:r>
          </a:p>
          <a:p>
            <a:r>
              <a:rPr lang="en-CA" sz="12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Integrative Biology</a:t>
            </a:r>
            <a:endParaRPr lang="en-CA" sz="12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2" name="Picture 4" descr="https://fbcdn-profile-a.akamaihd.net/hprofile-ak-frc3/373039_309155632446437_88774135_n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887340" y="8304024"/>
            <a:ext cx="815573" cy="847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825490" y="9168926"/>
            <a:ext cx="842636" cy="842636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638810"/>
            <a:ext cx="2090512" cy="2134065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518612" y="7053948"/>
            <a:ext cx="6887576" cy="857737"/>
            <a:chOff x="770019" y="7390834"/>
            <a:chExt cx="6887576" cy="857737"/>
          </a:xfrm>
        </p:grpSpPr>
        <p:grpSp>
          <p:nvGrpSpPr>
            <p:cNvPr id="37" name="Group 36"/>
            <p:cNvGrpSpPr/>
            <p:nvPr/>
          </p:nvGrpSpPr>
          <p:grpSpPr>
            <a:xfrm>
              <a:off x="2749543" y="7390834"/>
              <a:ext cx="4908052" cy="857737"/>
              <a:chOff x="198740" y="6250710"/>
              <a:chExt cx="4908052" cy="857737"/>
            </a:xfrm>
          </p:grpSpPr>
          <p:sp>
            <p:nvSpPr>
              <p:cNvPr id="38" name="TextBox 37"/>
              <p:cNvSpPr txBox="1"/>
              <p:nvPr/>
            </p:nvSpPr>
            <p:spPr>
              <a:xfrm>
                <a:off x="589547" y="6250710"/>
                <a:ext cx="451724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www.facebook.com/oe3c2014</a:t>
                </a:r>
              </a:p>
              <a:p>
                <a:r>
                  <a:rPr lang="en-CA" sz="2200" dirty="0" smtClean="0">
                    <a:latin typeface="Arial" panose="020B0604020202020204" pitchFamily="34" charset="0"/>
                    <a:cs typeface="Arial" panose="020B0604020202020204" pitchFamily="34" charset="0"/>
                  </a:rPr>
                  <a:t>@OE3C_2014</a:t>
                </a:r>
                <a:endParaRPr lang="en-CA" sz="22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346716" y="6322507"/>
                <a:ext cx="288000" cy="288000"/>
              </a:xfrm>
              <a:prstGeom prst="rect">
                <a:avLst/>
              </a:prstGeom>
            </p:spPr>
          </p:pic>
          <p:pic>
            <p:nvPicPr>
              <p:cNvPr id="40" name="Picture 39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BEBA8EAE-BF5A-486C-A8C5-ECC9F3942E4B}">
                    <a14:imgProps xmlns:a14="http://schemas.microsoft.com/office/drawing/2010/main" xmlns="">
                      <a14:imgLayer r:embed="rId9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198740" y="6524494"/>
                <a:ext cx="583953" cy="583953"/>
              </a:xfrm>
              <a:prstGeom prst="rect">
                <a:avLst/>
              </a:prstGeom>
            </p:spPr>
          </p:pic>
        </p:grpSp>
        <p:sp>
          <p:nvSpPr>
            <p:cNvPr id="2" name="TextBox 1"/>
            <p:cNvSpPr txBox="1"/>
            <p:nvPr/>
          </p:nvSpPr>
          <p:spPr>
            <a:xfrm>
              <a:off x="770019" y="7580783"/>
              <a:ext cx="1998911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CA" sz="2200" dirty="0">
                  <a:latin typeface="Arial" panose="020B0604020202020204" pitchFamily="34" charset="0"/>
                  <a:cs typeface="Arial" panose="020B0604020202020204" pitchFamily="34" charset="0"/>
                </a:rPr>
                <a:t>Follow us!</a:t>
              </a:r>
              <a:endParaRPr lang="en-CA" sz="2200" dirty="0"/>
            </a:p>
          </p:txBody>
        </p:sp>
      </p:grpSp>
      <p:pic>
        <p:nvPicPr>
          <p:cNvPr id="1026" name="Picture 2" descr="University of Guelph College of Social and Applied Human Sciences Logo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173388" y="8210465"/>
            <a:ext cx="1673896" cy="716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udent Service Fee Logo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996012" y="8164304"/>
            <a:ext cx="1105240" cy="606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iversity of Guelph School of Environmental Sciences Logo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2684726" y="8252001"/>
            <a:ext cx="1918598" cy="828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ccsaw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4779148" y="8915399"/>
            <a:ext cx="2120971" cy="5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0516952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</TotalTime>
  <Words>87</Words>
  <Application>Microsoft Office PowerPoint</Application>
  <PresentationFormat>Custom</PresentationFormat>
  <Paragraphs>16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Kelsy Ervin</dc:creator>
  <cp:lastModifiedBy>Jamie</cp:lastModifiedBy>
  <cp:revision>20</cp:revision>
  <dcterms:created xsi:type="dcterms:W3CDTF">2013-12-11T15:24:41Z</dcterms:created>
  <dcterms:modified xsi:type="dcterms:W3CDTF">2014-03-03T22:13:02Z</dcterms:modified>
</cp:coreProperties>
</file>

<file path=docProps/thumbnail.jpeg>
</file>